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20E9-4C02-10AD-471F-07A042769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4B42C-FBB4-702D-F3C3-C45241995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9340C-C246-CBDA-6986-0EF06CA2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7EF0-50B0-402F-8AB5-3C60427F28B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FDF67-AC66-C0E7-2082-7D39584E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EC005-A075-CAC9-BBC6-9C7F12FD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9100-7D27-4F1C-9BE0-35E58419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CF48-178B-36AC-80E0-DF707D1A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CBD0A-65BB-9376-7C96-EF0C7246F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66633-D3FA-B15B-8346-6506BA65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7EF0-50B0-402F-8AB5-3C60427F28B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D0555-2346-05EA-0BF0-895957A0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4E889-07E2-1314-6A32-81E1BF44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9100-7D27-4F1C-9BE0-35E58419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D7FF1-8A4E-5AC8-5389-7F2B750E6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BF09D-2005-D29F-5B00-4FFDD9C03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0D33C-6864-428E-4993-1143882F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7EF0-50B0-402F-8AB5-3C60427F28B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1D189-EE08-D8C4-942E-0392CB74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32555-3AF0-619F-4C89-31BFA264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9100-7D27-4F1C-9BE0-35E58419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1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D440-2F9D-3258-B18A-9493DC4C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2FDFD-68F3-C42C-1038-74477CB94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35D0E-8361-8C00-ABD2-CD91E352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7EF0-50B0-402F-8AB5-3C60427F28B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6C21-E275-0A8C-BB36-42D8DE2E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6D21D-F1F7-0548-C30A-2D872148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9100-7D27-4F1C-9BE0-35E58419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DAA7-BAFE-9DDF-9198-E955FEDF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F67E4-7DEA-3953-926F-7A497A58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5F0B7-2B06-DCA1-C6E8-999EC932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7EF0-50B0-402F-8AB5-3C60427F28B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FC929-8327-B05B-A0D9-0A6DD0A4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4A13D-2F79-C131-1992-73AD791A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9100-7D27-4F1C-9BE0-35E58419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CD895-8C9D-ED04-1AE0-117840FE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7A1A4-E336-A8D2-EACC-40439373E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69660-7834-CA5E-62DC-37F76EB10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C950D-68E2-5260-D571-FC2975AD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7EF0-50B0-402F-8AB5-3C60427F28B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6FBD2-8489-B698-308B-4587A5F3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B8472-6C8D-2CE9-7414-2B73E705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9100-7D27-4F1C-9BE0-35E58419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0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8103-F8F0-EC7C-A017-D01C1BA89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64E62-5C00-DFBC-E99F-E1B3AC1E6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6F8B3-FFCA-07E1-FB9B-DE3DA5334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93509-A6BA-0069-5291-ADC8D1732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99850-17DB-8AF3-301C-3BAFACE48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F90DE-DBBF-F650-7C42-5C64519A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7EF0-50B0-402F-8AB5-3C60427F28B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342CA-9E45-A8BE-18B6-70917705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70DC8-A473-5D39-F42D-F6EE5DC3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9100-7D27-4F1C-9BE0-35E58419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4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0383-B1A7-5A3E-50BF-FED1910F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E9474-760B-1583-2B39-9811C8F9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7EF0-50B0-402F-8AB5-3C60427F28B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58D27-8083-258A-5D60-DBB3098F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5EFD3-BACA-3EFD-AB1B-B25A284E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9100-7D27-4F1C-9BE0-35E58419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3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2672D-3D9A-771C-AD8B-023C250D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7EF0-50B0-402F-8AB5-3C60427F28B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E6074-CCFB-58D0-5DB1-3C1B187D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20158-4396-9F04-2652-27832496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9100-7D27-4F1C-9BE0-35E58419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3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0AAD-B940-5A07-508A-2374650F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F4A2-7885-0C02-88FA-85993283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6AF35-24E7-3EF0-9FFC-D1076005F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07ECB-62D2-EC4B-489B-E9B38E2C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7EF0-50B0-402F-8AB5-3C60427F28B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2BABD-B729-A5D1-27C1-5EC738DD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0A37A-1383-F9A7-880B-E5660444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9100-7D27-4F1C-9BE0-35E58419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0E35-1A27-6709-CE18-801AEC7E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75DA4-9DD0-C1AD-7070-A806C7664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70FB1-149F-8A73-622D-2702DD08D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1C088-7F9E-C054-4B68-5F4FE4A6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7EF0-50B0-402F-8AB5-3C60427F28B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4CA12-FC19-18C5-B4C9-975C290D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E7DF6-09A7-2B14-9DE6-FFDE40BD7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9100-7D27-4F1C-9BE0-35E58419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934D5-D8E9-C470-A5A7-FE9E78D7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390E-1717-2FAC-5E4B-6776BDBC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8E782-088E-162C-05AF-DA75AE4CE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C7EF0-50B0-402F-8AB5-3C60427F28B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17A1-7A20-C185-531D-22E11C089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9D442-F293-4C00-701A-50A8AE144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9100-7D27-4F1C-9BE0-35E58419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D7AF74-3B76-A8B1-4129-0D8FE32AB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1A7AC0-3FF0-8049-3D00-C269B2DB9883}"/>
              </a:ext>
            </a:extLst>
          </p:cNvPr>
          <p:cNvSpPr txBox="1"/>
          <p:nvPr/>
        </p:nvSpPr>
        <p:spPr>
          <a:xfrm>
            <a:off x="4081346" y="2158642"/>
            <a:ext cx="732356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«إِنَّ فِرْعَوْنَ عَلا فِی الْأَرْضِ وَ جَعَلَ أَهْلَها شِیعاً یسْتَضْعِفُ طائِفَةً مِنْهُمْ یذَبِّحُ أَبْناءَهُمْ وَ یسْتَحْیی نِساءَهُمْ إِنَّهُ کانَ مِنَ الْمُفْسِدِینَ» </a:t>
            </a:r>
            <a:r>
              <a:rPr lang="fa-I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آیه ۴ سوره مبارکه قصص</a:t>
            </a:r>
          </a:p>
          <a:p>
            <a:pPr algn="r"/>
            <a:r>
              <a:rPr lang="fa-IR" sz="2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گواهی می شود  جناب آقای / سرکار خانم :        </a:t>
            </a:r>
            <a:r>
              <a:rPr lang="fa-I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حجت الاسلام والمسلیمن سید حامد عنوانی</a:t>
            </a:r>
          </a:p>
          <a:p>
            <a:pPr algn="r"/>
            <a:r>
              <a:rPr lang="fa-I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r"/>
            <a:r>
              <a:rPr lang="fa-I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 نشست : </a:t>
            </a:r>
            <a:r>
              <a:rPr lang="fa-I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"نگاهی به بازخوانی رویکرد حضرت امام خمینی (ره) در پیروزی انقلاب اسلامی"</a:t>
            </a:r>
            <a:r>
              <a:rPr lang="fa-I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که توسط معاونت فرهنگی دانشجویی با همکاری کمیته امر به معروف و نهی از منکر دانشکده علوم پزشکی اسدآباد در تاریخ 16 بهمن 1402 به مدت دو ساعت برگزار شد به عنوان مدرس حضور داشتند.</a:t>
            </a:r>
          </a:p>
          <a:p>
            <a:pPr algn="r"/>
            <a:endParaRPr lang="fa-IR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2208CA-56B0-AA93-1D84-273631D83462}"/>
              </a:ext>
            </a:extLst>
          </p:cNvPr>
          <p:cNvSpPr txBox="1"/>
          <p:nvPr/>
        </p:nvSpPr>
        <p:spPr>
          <a:xfrm>
            <a:off x="922763" y="1048214"/>
            <a:ext cx="2857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تاریخ :</a:t>
            </a:r>
            <a:br>
              <a:rPr lang="fa-I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شماره نامه: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407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0AEC24-7D06-FF7A-1E64-210777110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8D165-EF33-358C-6AC1-459A933EA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113" y="959005"/>
            <a:ext cx="2806389" cy="733308"/>
          </a:xfrm>
        </p:spPr>
        <p:txBody>
          <a:bodyPr>
            <a:normAutofit fontScale="90000"/>
          </a:bodyPr>
          <a:lstStyle/>
          <a:p>
            <a:pPr algn="r"/>
            <a:r>
              <a:rPr lang="fa-I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تاریخ :</a:t>
            </a:r>
            <a:br>
              <a:rPr lang="fa-I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شماره نامه:</a:t>
            </a: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F4436-32BB-F08E-D09F-E6CE58FE3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9502" y="2196789"/>
            <a:ext cx="7207405" cy="2955074"/>
          </a:xfrm>
        </p:spPr>
        <p:txBody>
          <a:bodyPr>
            <a:normAutofit/>
          </a:bodyPr>
          <a:lstStyle/>
          <a:p>
            <a:pPr rtl="1"/>
            <a:r>
              <a:rPr lang="fa-I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«إِنَّ فِرْعَوْنَ عَلا فِی الْأَرْضِ وَ جَعَلَ أَهْلَها شِیعاً یسْتَضْعِفُ طائِفَةً مِنْهُمْ یذَبِّحُ أَبْناءَهُمْ وَ یسْتَحْیی نِساءَهُمْ إِنَّهُ کانَ مِنَ الْمُفْسِدِینَ» </a:t>
            </a:r>
            <a:r>
              <a:rPr lang="fa-IR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آیه ۴ سوره مبارکه قصص</a:t>
            </a:r>
          </a:p>
          <a:p>
            <a:r>
              <a:rPr lang="fa-I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گواهی می شود  جناب آقای / سرکار خانم :  </a:t>
            </a:r>
            <a:r>
              <a:rPr lang="fa-I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دکتر مجید براتی</a:t>
            </a:r>
          </a:p>
          <a:p>
            <a:r>
              <a:rPr lang="fa-I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 نشست : "</a:t>
            </a:r>
            <a:r>
              <a:rPr lang="fa-I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نگاهی به بازخوانی رویکرد حضرت امام خمینی (ره) در پیروزی انقلاب اسلامی</a:t>
            </a:r>
            <a:r>
              <a:rPr lang="fa-I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" که توسط معاونت فرهنگی دانشجویی با همکاری کمیته امر به معروف و نهی از منکر دانشکده علوم پزشکی اسدآباد با تدریس </a:t>
            </a:r>
            <a:r>
              <a:rPr lang="fa-I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حجت الاسلام والمسلیمن سید حامد عنوانی </a:t>
            </a:r>
            <a:r>
              <a:rPr lang="fa-I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 تاریخ 16 بهمن 1402 به مدت دو ساعت برگزار شد به عنوان شرکت کننده حضور داشتند.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3678-D7E4-9D80-3DB7-26D006BD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9C5B-5D53-88AE-5D61-A0543FD68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4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3267-8384-D799-2A31-73E615FE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19FDF-8BFE-7942-B33E-D6E79CC1B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F866-0F04-CD9D-6374-22DACEC0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14AB7-C4CA-9A2D-54B9-C718D3979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4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AC04-13D1-789E-E945-744F2326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3522E-21EA-7F6C-1819-C6F0D80A0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6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9D3D-C5F2-C4A8-AF72-DBE73CCA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6252F-9A31-A5DB-2C42-CA0B9F22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215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Office Theme</vt:lpstr>
      <vt:lpstr>PowerPoint Presentation</vt:lpstr>
      <vt:lpstr>تاریخ : شماره نامه: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تاریخ : شماره نامه:</dc:title>
  <dc:creator>Aslani</dc:creator>
  <cp:lastModifiedBy>Aslani</cp:lastModifiedBy>
  <cp:revision>2</cp:revision>
  <dcterms:created xsi:type="dcterms:W3CDTF">2024-02-06T13:35:03Z</dcterms:created>
  <dcterms:modified xsi:type="dcterms:W3CDTF">2024-02-06T13:42:24Z</dcterms:modified>
</cp:coreProperties>
</file>